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50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  <p:cmAuthor id="1" name="Nicholas R. Nalli" initials="NRN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FF"/>
    <a:srgbClr val="FFFFFF"/>
    <a:srgbClr val="E9EDF4"/>
    <a:srgbClr val="D0D8E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77" autoAdjust="0"/>
    <p:restoredTop sz="87871" autoAdjust="0"/>
  </p:normalViewPr>
  <p:slideViewPr>
    <p:cSldViewPr snapToGrid="0" showGuides="1">
      <p:cViewPr varScale="1">
        <p:scale>
          <a:sx n="87" d="100"/>
          <a:sy n="87" d="100"/>
        </p:scale>
        <p:origin x="-90" y="-84"/>
      </p:cViewPr>
      <p:guideLst>
        <p:guide orient="horz" pos="970"/>
        <p:guide pos="5218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18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336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078-8DBE-44B4-B0F7-8369745C9B02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3A4-043B-4656-B7DF-A3CAED7F4CE8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4C0F-378C-4829-93DB-C7BF784B8700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9428-9CDB-42B5-9926-F84AC94ED693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707A-D3FD-43CB-86CC-5480991F4401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8092-5A14-4233-8941-C7F7DA0AAB18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64-4E34-4271-8E96-D0C5563C69CB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8F8D-C206-423C-AC53-94FC049C1DC1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BF22-25D0-49DE-BCDC-661E2558E573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41E1-1C1F-448C-9313-2A32670A006D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63E8-4D98-4734-A202-2DA2D7D45CAD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30AC-F3E7-42DF-A2E8-F605A386225B}" type="datetime1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3186" y="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9215" y="0"/>
            <a:ext cx="7240385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4225" y="170216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Validated Stage 1 Science Maturity Review for Soundings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03515" y="3603172"/>
            <a:ext cx="7434942" cy="1458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2514600" algn="l"/>
                <a:tab pos="5540375" algn="l"/>
              </a:tabLst>
              <a:defRPr/>
            </a:pPr>
            <a:r>
              <a:rPr lang="en-US" sz="2800" i="1" dirty="0" smtClean="0"/>
              <a:t>Science Review:	January 8, 2014	Page2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2514600" algn="l"/>
                <a:tab pos="5540375" algn="l"/>
              </a:tabLst>
              <a:defRPr/>
            </a:pPr>
            <a:r>
              <a:rPr lang="en-US" sz="2800" i="1" dirty="0" smtClean="0"/>
              <a:t>Delta Review:	September 3, 2014	</a:t>
            </a:r>
            <a:r>
              <a:rPr lang="en-US" sz="2800" i="1" smtClean="0"/>
              <a:t>Page </a:t>
            </a:r>
            <a:r>
              <a:rPr lang="en-US" sz="2800" i="1" smtClean="0"/>
              <a:t>137</a:t>
            </a:r>
            <a:endParaRPr kumimoji="0" lang="en-US" sz="280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13291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NPP_FOR</vt:lpstr>
      <vt:lpstr>Slide 1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Suomi NPP VIIRS Aerosol EDRs and IPs for Provisional Maturity Level</dc:title>
  <dc:creator>Istvan Laszlo</dc:creator>
  <cp:lastModifiedBy>xingpin.liu</cp:lastModifiedBy>
  <cp:revision>1719</cp:revision>
  <dcterms:created xsi:type="dcterms:W3CDTF">2011-10-05T18:31:57Z</dcterms:created>
  <dcterms:modified xsi:type="dcterms:W3CDTF">2015-11-01T21:45:23Z</dcterms:modified>
</cp:coreProperties>
</file>